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9" r:id="rId2"/>
    <p:sldId id="272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16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14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75d: </a:t>
            </a:r>
            <a:r>
              <a:rPr lang="en-US" sz="2800" dirty="0" smtClean="0"/>
              <a:t>¿</a:t>
            </a:r>
            <a:r>
              <a:rPr lang="en-US" sz="2800" dirty="0" err="1" smtClean="0"/>
              <a:t>Cuál</a:t>
            </a:r>
            <a:r>
              <a:rPr lang="en-US" sz="2800" dirty="0" smtClean="0"/>
              <a:t> es el plan de Emilio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/>
              <a:t>Conjuga</a:t>
            </a:r>
            <a:r>
              <a:rPr lang="en-US" sz="2800" dirty="0"/>
              <a:t>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verbos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1.Caminar</a:t>
            </a:r>
            <a:r>
              <a:rPr lang="en-US" sz="2800" dirty="0"/>
              <a:t>	2. </a:t>
            </a:r>
            <a:r>
              <a:rPr lang="en-US" sz="2800" dirty="0" err="1" smtClean="0"/>
              <a:t>Enviar</a:t>
            </a:r>
            <a:r>
              <a:rPr lang="en-US" sz="2800" dirty="0"/>
              <a:t>	3. </a:t>
            </a:r>
            <a:r>
              <a:rPr lang="en-US" sz="2800" dirty="0" err="1" smtClean="0"/>
              <a:t>Evitar</a:t>
            </a:r>
            <a:r>
              <a:rPr lang="en-US" sz="2800" dirty="0"/>
              <a:t>	4. </a:t>
            </a:r>
            <a:r>
              <a:rPr lang="en-US" sz="2800" dirty="0" err="1" smtClean="0"/>
              <a:t>Mirar</a:t>
            </a:r>
            <a:r>
              <a:rPr lang="en-US" sz="2800" dirty="0"/>
              <a:t>	</a:t>
            </a:r>
          </a:p>
          <a:p>
            <a:pPr marL="0" indent="0">
              <a:buNone/>
            </a:pPr>
            <a:r>
              <a:rPr lang="en-US" sz="2800" dirty="0"/>
              <a:t>5. </a:t>
            </a:r>
            <a:r>
              <a:rPr lang="en-US" sz="2800" dirty="0" smtClean="0"/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nar </a:t>
            </a:r>
            <a:r>
              <a:rPr lang="en-US" sz="2800" i="1" dirty="0" smtClean="0">
                <a:solidFill>
                  <a:srgbClr val="FF0000"/>
                </a:solidFill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</a:rPr>
              <a:t>ue</a:t>
            </a:r>
            <a:r>
              <a:rPr lang="en-US" sz="2800" i="1" dirty="0" smtClean="0">
                <a:solidFill>
                  <a:srgbClr val="FF0000"/>
                </a:solidFill>
              </a:rPr>
              <a:t>)</a:t>
            </a:r>
            <a:r>
              <a:rPr lang="en-US" sz="2800" dirty="0"/>
              <a:t>	6. </a:t>
            </a:r>
            <a:r>
              <a:rPr lang="en-US" sz="2800" dirty="0" err="1" smtClean="0"/>
              <a:t>Vomitar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75d:</a:t>
            </a:r>
            <a:r>
              <a:rPr lang="en-US" sz="2800" dirty="0" smtClean="0"/>
              <a:t> Complete p. </a:t>
            </a:r>
            <a:r>
              <a:rPr lang="en-US" sz="2800" dirty="0"/>
              <a:t>6</a:t>
            </a:r>
            <a:r>
              <a:rPr lang="en-US" sz="2800" dirty="0" smtClean="0"/>
              <a:t> (#8-10), p. </a:t>
            </a:r>
            <a:r>
              <a:rPr lang="en-US" sz="2800" smtClean="0"/>
              <a:t>8 ALL, </a:t>
            </a:r>
            <a:r>
              <a:rPr lang="en-US" sz="2800" dirty="0" smtClean="0"/>
              <a:t>p. 9 (#</a:t>
            </a:r>
            <a:r>
              <a:rPr lang="en-US" sz="2800" dirty="0" smtClean="0"/>
              <a:t>1.1-3.2),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7244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275339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Caminar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walk)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</a:t>
                      </a:r>
                      <a:r>
                        <a:rPr lang="en-US" sz="2400" dirty="0" err="1" smtClean="0"/>
                        <a:t>Enviar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send)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Evitar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avoid)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009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574167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Mirar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watch)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Sonar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sound)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Vomitar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throw up)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69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17748</TotalTime>
  <Words>92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601 La fecha es el 14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84</cp:revision>
  <cp:lastPrinted>2015-05-20T16:26:09Z</cp:lastPrinted>
  <dcterms:created xsi:type="dcterms:W3CDTF">2014-05-12T21:03:23Z</dcterms:created>
  <dcterms:modified xsi:type="dcterms:W3CDTF">2018-06-14T19:45:45Z</dcterms:modified>
</cp:coreProperties>
</file>